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475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922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3080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927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792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6946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2881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689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652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302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481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288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54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934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413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7904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828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AF60424-9919-4784-AD38-D765EFB43243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0323A-161D-4379-85BB-8DD8DECCDAB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4200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05573" y="325582"/>
            <a:ext cx="8825658" cy="3329581"/>
          </a:xfrm>
        </p:spPr>
        <p:txBody>
          <a:bodyPr/>
          <a:lstStyle/>
          <a:p>
            <a:r>
              <a:rPr lang="el-GR" dirty="0"/>
              <a:t/>
            </a:r>
            <a:br>
              <a:rPr lang="el-GR" dirty="0"/>
            </a:br>
            <a:r>
              <a:rPr lang="el-GR" dirty="0"/>
              <a:t/>
            </a:r>
            <a:br>
              <a:rPr lang="el-GR" dirty="0"/>
            </a:br>
            <a:r>
              <a:rPr lang="el-GR" sz="3600" b="1" dirty="0"/>
              <a:t>Μαθηματικό -</a:t>
            </a:r>
            <a:br>
              <a:rPr lang="el-GR" sz="3600" b="1" dirty="0"/>
            </a:br>
            <a:r>
              <a:rPr lang="el-GR" sz="3600" b="1" dirty="0"/>
              <a:t>Περιβαλλοντικό πρόβλημα</a:t>
            </a:r>
            <a:br>
              <a:rPr lang="el-GR" sz="3600" b="1" dirty="0"/>
            </a:br>
            <a:r>
              <a:rPr lang="el-GR" sz="3600" b="1" dirty="0"/>
              <a:t>στην σχολική τάξη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7347937" y="493481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dirty="0" smtClean="0"/>
              <a:t>Άννα Βλάχου (ΑΜ 1112201500031)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37380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Τίτλος Προβλήματος</a:t>
            </a:r>
            <a:r>
              <a:rPr lang="el-GR" dirty="0" smtClean="0"/>
              <a:t>: </a:t>
            </a:r>
            <a:br>
              <a:rPr lang="el-GR" dirty="0" smtClean="0"/>
            </a:br>
            <a:r>
              <a:rPr lang="el-GR" dirty="0" smtClean="0"/>
              <a:t>Η άγνωστη </a:t>
            </a:r>
            <a:r>
              <a:rPr lang="el-GR" dirty="0"/>
              <a:t>(;) όγδοη </a:t>
            </a:r>
            <a:r>
              <a:rPr lang="el-GR" dirty="0" smtClean="0"/>
              <a:t>ήπειρος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679" y="2044744"/>
            <a:ext cx="6072675" cy="4037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1354" y="1757500"/>
            <a:ext cx="4627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u="sng" dirty="0" smtClean="0"/>
              <a:t>Μέρος 1</a:t>
            </a:r>
          </a:p>
          <a:p>
            <a:r>
              <a:rPr lang="el-GR" b="1" dirty="0" smtClean="0"/>
              <a:t>Εξερευνώντας </a:t>
            </a:r>
            <a:r>
              <a:rPr lang="el-GR" b="1" dirty="0"/>
              <a:t>την εκθετική ρύπανση των ωκεανών από πλαστικά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71354" y="2680830"/>
            <a:ext cx="56206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-Παίρνουμε δεδομένα από το</a:t>
            </a:r>
            <a:r>
              <a:rPr lang="en-US" dirty="0" smtClean="0"/>
              <a:t> site </a:t>
            </a:r>
            <a:r>
              <a:rPr lang="el-GR" dirty="0" smtClean="0"/>
              <a:t>του OECD σχετικά με την παρουσία πλαστικών απορριμμάτων στο υδάτινο περιβάλλον και τον τρόπο αύξησής τους.</a:t>
            </a:r>
          </a:p>
          <a:p>
            <a:endParaRPr lang="el-GR" dirty="0" smtClean="0"/>
          </a:p>
          <a:p>
            <a:r>
              <a:rPr lang="el-GR" dirty="0" smtClean="0"/>
              <a:t>-Καλούμε τους μαθητές να </a:t>
            </a:r>
            <a:r>
              <a:rPr lang="el-GR" dirty="0" err="1" smtClean="0"/>
              <a:t>βρούν</a:t>
            </a:r>
            <a:r>
              <a:rPr lang="el-GR" dirty="0" smtClean="0"/>
              <a:t> την συνάρτηση που περιγράφει την μάζα των απορριμμάτων σε σχέση με τον χρόνο, να κάνουν την γραφική της παράσταση και να σχολιάσουν την </a:t>
            </a:r>
            <a:r>
              <a:rPr lang="el-GR" dirty="0"/>
              <a:t>σημασία του </a:t>
            </a:r>
            <a:r>
              <a:rPr lang="el-GR" dirty="0" smtClean="0"/>
              <a:t>γραφήματος</a:t>
            </a:r>
          </a:p>
          <a:p>
            <a:endParaRPr lang="el-GR" dirty="0" smtClean="0"/>
          </a:p>
          <a:p>
            <a:r>
              <a:rPr lang="el-GR" dirty="0" smtClean="0"/>
              <a:t>- Ενθαρρύνουμε να συζητήσουν </a:t>
            </a:r>
            <a:r>
              <a:rPr lang="el-GR" dirty="0"/>
              <a:t>τους τρόπους με τους οποίους τα πλαστικά καταλήγουν στον ωκεανό και </a:t>
            </a:r>
            <a:r>
              <a:rPr lang="el-GR" dirty="0" smtClean="0"/>
              <a:t>τρόπους μείωσης του προβλήματος.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4087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24040" y="1427427"/>
            <a:ext cx="7188142" cy="42390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 err="1"/>
              <a:t>Μέρος</a:t>
            </a:r>
            <a:r>
              <a:rPr lang="en-US" b="1" u="sng" dirty="0"/>
              <a:t> </a:t>
            </a:r>
            <a:r>
              <a:rPr lang="en-US" b="1" u="sng" dirty="0" smtClean="0"/>
              <a:t>2</a:t>
            </a:r>
            <a:r>
              <a:rPr lang="el-GR" b="1" u="sng" dirty="0" smtClean="0"/>
              <a:t> </a:t>
            </a:r>
            <a:r>
              <a:rPr lang="el-GR" b="1" dirty="0" smtClean="0"/>
              <a:t>-</a:t>
            </a:r>
            <a:r>
              <a:rPr lang="en-US" b="1" dirty="0" err="1" smtClean="0"/>
              <a:t>Το</a:t>
            </a:r>
            <a:r>
              <a:rPr lang="en-US" b="1" dirty="0" smtClean="0"/>
              <a:t> </a:t>
            </a:r>
            <a:r>
              <a:rPr lang="en-US" b="1" dirty="0"/>
              <a:t>Great Pacific Garbage </a:t>
            </a:r>
            <a:r>
              <a:rPr lang="en-US" b="1" dirty="0" smtClean="0"/>
              <a:t>Patch</a:t>
            </a:r>
            <a:endParaRPr lang="el-GR" b="1" dirty="0" smtClean="0"/>
          </a:p>
          <a:p>
            <a:pPr marL="0" indent="0">
              <a:buNone/>
            </a:pPr>
            <a:r>
              <a:rPr lang="el-GR" dirty="0" smtClean="0"/>
              <a:t>-Περιγράφουμε μια πιο ενδιαφέρουσα υποπερίπτωση του προβλήματος των απορριμμάτων στους ωκεανούς, το </a:t>
            </a:r>
            <a:r>
              <a:rPr lang="en-US" dirty="0" smtClean="0"/>
              <a:t>Great Pacific Garbage Patch. </a:t>
            </a:r>
            <a:r>
              <a:rPr lang="el-GR" dirty="0" smtClean="0"/>
              <a:t>Πρόκειται για μια συσσώρευση τεράστιων ποσοτήτων απορριμμάτων που προκαλείται από τα θαλάσσια ρεύματα και αποκαλείται και 8</a:t>
            </a:r>
            <a:r>
              <a:rPr lang="el-GR" baseline="30000" dirty="0" smtClean="0"/>
              <a:t>η</a:t>
            </a:r>
            <a:r>
              <a:rPr lang="el-GR" dirty="0" smtClean="0"/>
              <a:t> ήπειρος. Βρίσκεται στον Ειρηνικό Ωκεανό και εκτιμάται ότι έχει επιφάνεια 1,6 εκ τετραγωνικά χιλιόμετρα!</a:t>
            </a:r>
          </a:p>
          <a:p>
            <a:pPr marL="0" indent="0">
              <a:buNone/>
            </a:pPr>
            <a:r>
              <a:rPr lang="el-GR" dirty="0" smtClean="0"/>
              <a:t>-Αναθέτουμε στους μαθητές ένα ανοικτό πρόβλημα- τον υπολογισμό της έκτασης του «νησιού» με την βοήθεια του </a:t>
            </a:r>
            <a:r>
              <a:rPr lang="en-US" dirty="0" smtClean="0"/>
              <a:t>Google Earth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l-GR" dirty="0" smtClean="0"/>
              <a:t>Υπολογίζουμε την εκτιμώμενη επιφάνεια που αυξάνεται εκθετικά σε βάθος χρόνου και συγκρίνουμε με την έκταση της χώρας μας </a:t>
            </a:r>
          </a:p>
          <a:p>
            <a:pPr marL="0" indent="0">
              <a:buNone/>
            </a:pPr>
            <a:r>
              <a:rPr lang="el-GR" dirty="0" smtClean="0"/>
              <a:t>-Με αφορμή τους υπολογισμούς ενθαρρύνουμε τον διάλογο ανάμεσα στους μαθητές σχετικά με το τι οδηγεί στην μεγέθυνση του προβλήματος, τον αντίκτυπο που έχει και πιθανούς τρόπους επίλυσης </a:t>
            </a: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619" y="1829209"/>
            <a:ext cx="4086794" cy="246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5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Ιόν">
  <a:themeElements>
    <a:clrScheme name="Ιό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Ιό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Ιό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</TotalTime>
  <Words>224</Words>
  <Application>Microsoft Office PowerPoint</Application>
  <PresentationFormat>Ευρεία οθόνη</PresentationFormat>
  <Paragraphs>15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Ιόν</vt:lpstr>
      <vt:lpstr>  Μαθηματικό - Περιβαλλοντικό πρόβλημα στην σχολική τάξη</vt:lpstr>
      <vt:lpstr>Τίτλος Προβλήματος:  Η άγνωστη (;) όγδοη ήπειρος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Μαθηματικό - Περιβαλλοντικό πρόβλημα στην σχολική τάξη</dc:title>
  <dc:creator>Elias Vlachos</dc:creator>
  <cp:lastModifiedBy>Elias Vlachos</cp:lastModifiedBy>
  <cp:revision>4</cp:revision>
  <dcterms:created xsi:type="dcterms:W3CDTF">2024-01-07T21:56:21Z</dcterms:created>
  <dcterms:modified xsi:type="dcterms:W3CDTF">2024-01-07T22:27:21Z</dcterms:modified>
</cp:coreProperties>
</file>